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1" r:id="rId17"/>
    <p:sldId id="276" r:id="rId18"/>
    <p:sldId id="272" r:id="rId19"/>
    <p:sldId id="275" r:id="rId20"/>
    <p:sldId id="273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55" d="100"/>
          <a:sy n="155" d="100"/>
        </p:scale>
        <p:origin x="-112" y="-10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14519-27EB-AD4E-A7DF-1B3490B8B940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8A19B-D143-1E4D-B22C-E14120A2E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59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43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21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8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91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82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2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52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9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887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2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F4F24-C2FD-334B-B41E-992A0131BC3F}" type="datetimeFigureOut">
              <a:rPr lang="en-US" smtClean="0"/>
              <a:t>5/11/15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4ABCD-694D-1F48-90C3-2F26E6442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35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2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76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23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9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1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26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32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25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54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4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7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8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39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95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42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6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5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84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94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ieve_PowerPoint_wk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84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Macintosh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Zondervan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Moser, Barbara</dc:creator>
  <cp:lastModifiedBy>David Coyotl</cp:lastModifiedBy>
  <cp:revision>25</cp:revision>
  <dcterms:created xsi:type="dcterms:W3CDTF">2014-08-21T18:53:51Z</dcterms:created>
  <dcterms:modified xsi:type="dcterms:W3CDTF">2015-05-11T21:27:04Z</dcterms:modified>
</cp:coreProperties>
</file>