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8" r:id="rId2"/>
    <p:sldId id="27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-112" y="-10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14519-27EB-AD4E-A7DF-1B3490B8B940}" type="datetimeFigureOut">
              <a:rPr lang="en-US" smtClean="0"/>
              <a:t>5/11/15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68A19B-D143-1E4D-B22C-E14120A2E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259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F24-C2FD-334B-B41E-992A0131BC3F}" type="datetimeFigureOut">
              <a:rPr lang="en-US" smtClean="0"/>
              <a:t>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ABCD-694D-1F48-90C3-2F26E6442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43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F24-C2FD-334B-B41E-992A0131BC3F}" type="datetimeFigureOut">
              <a:rPr lang="en-US" smtClean="0"/>
              <a:t>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ABCD-694D-1F48-90C3-2F26E6442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521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F24-C2FD-334B-B41E-992A0131BC3F}" type="datetimeFigureOut">
              <a:rPr lang="en-US" smtClean="0"/>
              <a:t>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ABCD-694D-1F48-90C3-2F26E6442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782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F24-C2FD-334B-B41E-992A0131BC3F}" type="datetimeFigureOut">
              <a:rPr lang="en-US" smtClean="0"/>
              <a:t>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ABCD-694D-1F48-90C3-2F26E6442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891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F24-C2FD-334B-B41E-992A0131BC3F}" type="datetimeFigureOut">
              <a:rPr lang="en-US" smtClean="0"/>
              <a:t>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ABCD-694D-1F48-90C3-2F26E6442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982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F24-C2FD-334B-B41E-992A0131BC3F}" type="datetimeFigureOut">
              <a:rPr lang="en-US" smtClean="0"/>
              <a:t>5/11/15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ABCD-694D-1F48-90C3-2F26E6442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24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F24-C2FD-334B-B41E-992A0131BC3F}" type="datetimeFigureOut">
              <a:rPr lang="en-US" smtClean="0"/>
              <a:t>5/11/15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ABCD-694D-1F48-90C3-2F26E6442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65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F24-C2FD-334B-B41E-992A0131BC3F}" type="datetimeFigureOut">
              <a:rPr lang="en-US" smtClean="0"/>
              <a:t>5/11/15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ABCD-694D-1F48-90C3-2F26E6442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87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F24-C2FD-334B-B41E-992A0131BC3F}" type="datetimeFigureOut">
              <a:rPr lang="en-US" smtClean="0"/>
              <a:t>5/11/15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ABCD-694D-1F48-90C3-2F26E6442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92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F24-C2FD-334B-B41E-992A0131BC3F}" type="datetimeFigureOut">
              <a:rPr lang="en-US" smtClean="0"/>
              <a:t>5/11/15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ABCD-694D-1F48-90C3-2F26E6442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887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F24-C2FD-334B-B41E-992A0131BC3F}" type="datetimeFigureOut">
              <a:rPr lang="en-US" smtClean="0"/>
              <a:t>5/11/15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ABCD-694D-1F48-90C3-2F26E6442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22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F4F24-C2FD-334B-B41E-992A0131BC3F}" type="datetimeFigureOut">
              <a:rPr lang="en-US" smtClean="0"/>
              <a:t>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4ABCD-694D-1F48-90C3-2F26E6442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5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elieve_PowerPoint_wk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516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elieve_PowerPoint_wk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706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Zondervan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Moser, Barbara</dc:creator>
  <cp:lastModifiedBy>David Coyotl</cp:lastModifiedBy>
  <cp:revision>26</cp:revision>
  <dcterms:created xsi:type="dcterms:W3CDTF">2014-08-21T18:53:51Z</dcterms:created>
  <dcterms:modified xsi:type="dcterms:W3CDTF">2015-05-11T21:28:55Z</dcterms:modified>
</cp:coreProperties>
</file>