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7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4" r:id="rId18"/>
    <p:sldId id="272" r:id="rId19"/>
    <p:sldId id="275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5" d="100"/>
          <a:sy n="155" d="100"/>
        </p:scale>
        <p:origin x="-112" y="-10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14519-27EB-AD4E-A7DF-1B3490B8B940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8A19B-D143-1E4D-B22C-E14120A2E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5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8A19B-D143-1E4D-B22C-E14120A2ED5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36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43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21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8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91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8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2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5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9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87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2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5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80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0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036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41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32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60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1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93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23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63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81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39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87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52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45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20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928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20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0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76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9</Words>
  <Application>Microsoft Macintosh PowerPoint</Application>
  <PresentationFormat>On-screen Show (4:3)</PresentationFormat>
  <Paragraphs>9</Paragraphs>
  <Slides>20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Zondervan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Moser, Barbara</dc:creator>
  <cp:lastModifiedBy>David Coyotl</cp:lastModifiedBy>
  <cp:revision>16</cp:revision>
  <dcterms:created xsi:type="dcterms:W3CDTF">2014-08-21T18:53:51Z</dcterms:created>
  <dcterms:modified xsi:type="dcterms:W3CDTF">2015-05-11T21:26:40Z</dcterms:modified>
</cp:coreProperties>
</file>